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018" r:id="rId1"/>
  </p:sldMasterIdLst>
  <p:notesMasterIdLst>
    <p:notesMasterId r:id="rId3"/>
  </p:notesMasterIdLst>
  <p:sldIdLst>
    <p:sldId id="256" r:id="rId2"/>
  </p:sldIdLst>
  <p:sldSz cx="17767300" cy="9715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72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0" algn="ctr" defTabSz="58472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0" algn="ctr" defTabSz="58472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0" algn="ctr" defTabSz="58472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0" algn="ctr" defTabSz="58472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0" algn="ctr" defTabSz="58472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0" algn="ctr" defTabSz="58472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0" algn="ctr" defTabSz="58472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0" algn="ctr" defTabSz="58472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60">
          <p15:clr>
            <a:srgbClr val="A4A3A4"/>
          </p15:clr>
        </p15:guide>
        <p15:guide id="2" pos="55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7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0"/>
    <p:restoredTop sz="94674"/>
  </p:normalViewPr>
  <p:slideViewPr>
    <p:cSldViewPr snapToGrid="0">
      <p:cViewPr varScale="1">
        <p:scale>
          <a:sx n="67" d="100"/>
          <a:sy n="67" d="100"/>
        </p:scale>
        <p:origin x="216" y="800"/>
      </p:cViewPr>
      <p:guideLst>
        <p:guide orient="horz" pos="3060"/>
        <p:guide pos="55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4607570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BD7A2-6382-764F-8A81-4EECA4386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0913" y="1590014"/>
            <a:ext cx="13325475" cy="3382433"/>
          </a:xfrm>
        </p:spPr>
        <p:txBody>
          <a:bodyPr anchor="b"/>
          <a:lstStyle>
            <a:lvl1pPr algn="ctr">
              <a:defRPr sz="8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BA880-3B41-7141-A0E2-DB90B839B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0913" y="5102887"/>
            <a:ext cx="13325475" cy="2345663"/>
          </a:xfrm>
        </p:spPr>
        <p:txBody>
          <a:bodyPr/>
          <a:lstStyle>
            <a:lvl1pPr marL="0" indent="0" algn="ctr">
              <a:buNone/>
              <a:defRPr sz="3400"/>
            </a:lvl1pPr>
            <a:lvl2pPr marL="647715" indent="0" algn="ctr">
              <a:buNone/>
              <a:defRPr sz="2833"/>
            </a:lvl2pPr>
            <a:lvl3pPr marL="1295430" indent="0" algn="ctr">
              <a:buNone/>
              <a:defRPr sz="2550"/>
            </a:lvl3pPr>
            <a:lvl4pPr marL="1943146" indent="0" algn="ctr">
              <a:buNone/>
              <a:defRPr sz="2267"/>
            </a:lvl4pPr>
            <a:lvl5pPr marL="2590861" indent="0" algn="ctr">
              <a:buNone/>
              <a:defRPr sz="2267"/>
            </a:lvl5pPr>
            <a:lvl6pPr marL="3238576" indent="0" algn="ctr">
              <a:buNone/>
              <a:defRPr sz="2267"/>
            </a:lvl6pPr>
            <a:lvl7pPr marL="3886291" indent="0" algn="ctr">
              <a:buNone/>
              <a:defRPr sz="2267"/>
            </a:lvl7pPr>
            <a:lvl8pPr marL="4534007" indent="0" algn="ctr">
              <a:buNone/>
              <a:defRPr sz="2267"/>
            </a:lvl8pPr>
            <a:lvl9pPr marL="5181722" indent="0" algn="ctr">
              <a:buNone/>
              <a:defRPr sz="226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B4A2D-7868-D34E-AC5E-801516389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1/24/18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B9CDC-6FDA-0049-A47E-FA0852C79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9FEC-FB90-9347-ACFA-333E237A5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75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CD1DA-C164-8344-8E94-70A9DCC2F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DE7995-5A97-0642-A117-260536A4B4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8E618-5B93-7842-8F13-01BF71682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1/24/18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7D29B-2B58-6144-9F67-B4233494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5DFC0-F610-5242-B817-B684E6FB8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7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CC8EDF-05DF-8949-8DC6-F9C6CB9F7E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2714724" y="517261"/>
            <a:ext cx="3831074" cy="8233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0687CD-A6B9-2246-921F-DAA3F7407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21502" y="517261"/>
            <a:ext cx="11271131" cy="82334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03810-8071-2A43-8D27-000C45FAB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1/24/18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9F65E-0D47-0B4E-BD03-224E01A42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47C91-17BC-504B-BBA9-693AD4FBE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1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B9309-9C34-2546-9571-D5210BB14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B4D99-9969-BB45-9E47-17F9C16DA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E4CD9-DB0F-B140-BA3F-C154985EE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1/24/18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DA948-C16F-2B41-88E6-0F4570AFA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049CE-C1AB-214F-B31A-4579CB0D9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9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9ED2B-B712-234B-93F2-00613A77B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248" y="2422130"/>
            <a:ext cx="15324296" cy="4041377"/>
          </a:xfrm>
        </p:spPr>
        <p:txBody>
          <a:bodyPr anchor="b"/>
          <a:lstStyle>
            <a:lvl1pPr>
              <a:defRPr sz="8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CEE5A-1B7A-9748-919B-7833C0A88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2248" y="6501740"/>
            <a:ext cx="15324296" cy="2125265"/>
          </a:xfrm>
        </p:spPr>
        <p:txBody>
          <a:bodyPr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647715" indent="0">
              <a:buNone/>
              <a:defRPr sz="2833">
                <a:solidFill>
                  <a:schemeClr val="tx1">
                    <a:tint val="75000"/>
                  </a:schemeClr>
                </a:solidFill>
              </a:defRPr>
            </a:lvl2pPr>
            <a:lvl3pPr marL="1295430" indent="0">
              <a:buNone/>
              <a:defRPr sz="2550">
                <a:solidFill>
                  <a:schemeClr val="tx1">
                    <a:tint val="75000"/>
                  </a:schemeClr>
                </a:solidFill>
              </a:defRPr>
            </a:lvl3pPr>
            <a:lvl4pPr marL="1943146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4pPr>
            <a:lvl5pPr marL="2590861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5pPr>
            <a:lvl6pPr marL="3238576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6pPr>
            <a:lvl7pPr marL="3886291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7pPr>
            <a:lvl8pPr marL="4534007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8pPr>
            <a:lvl9pPr marL="5181722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648DA-DE68-5740-9AE9-65B7D0175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1/24/18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49557-67A0-A546-8ECD-A5C55E234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F9653-BEFD-0D48-B80A-8BB0BA149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4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EC930-3A9F-0340-86A7-935EBA2B3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3C3E2-3B70-2F47-9A82-963E135354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21502" y="2586302"/>
            <a:ext cx="7551103" cy="61643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5385D-3213-6049-8F8D-94272F116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94695" y="2586302"/>
            <a:ext cx="7551103" cy="61643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2DEB78-411E-B745-AFBC-28E3B4FD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1/24/18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01EDE-74EE-8C45-9233-06CB46C72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55EED4-5FF7-5443-AFA2-4C823A389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464FD-5684-814F-A43B-AF6AB5961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3816" y="517261"/>
            <a:ext cx="15324296" cy="187788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C60F9F-A06C-6441-93AE-7F0DE15B8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3817" y="2381647"/>
            <a:ext cx="7516400" cy="1167209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7715" indent="0">
              <a:buNone/>
              <a:defRPr sz="2833" b="1"/>
            </a:lvl2pPr>
            <a:lvl3pPr marL="1295430" indent="0">
              <a:buNone/>
              <a:defRPr sz="2550" b="1"/>
            </a:lvl3pPr>
            <a:lvl4pPr marL="1943146" indent="0">
              <a:buNone/>
              <a:defRPr sz="2267" b="1"/>
            </a:lvl4pPr>
            <a:lvl5pPr marL="2590861" indent="0">
              <a:buNone/>
              <a:defRPr sz="2267" b="1"/>
            </a:lvl5pPr>
            <a:lvl6pPr marL="3238576" indent="0">
              <a:buNone/>
              <a:defRPr sz="2267" b="1"/>
            </a:lvl6pPr>
            <a:lvl7pPr marL="3886291" indent="0">
              <a:buNone/>
              <a:defRPr sz="2267" b="1"/>
            </a:lvl7pPr>
            <a:lvl8pPr marL="4534007" indent="0">
              <a:buNone/>
              <a:defRPr sz="2267" b="1"/>
            </a:lvl8pPr>
            <a:lvl9pPr marL="5181722" indent="0">
              <a:buNone/>
              <a:defRPr sz="226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BF09C6-B0B0-CF44-B6F5-24EDB91A4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23817" y="3548856"/>
            <a:ext cx="7516400" cy="52198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34B2BC-9B6B-6F43-B9CB-AE3D241A49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994695" y="2381647"/>
            <a:ext cx="7553417" cy="1167209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7715" indent="0">
              <a:buNone/>
              <a:defRPr sz="2833" b="1"/>
            </a:lvl2pPr>
            <a:lvl3pPr marL="1295430" indent="0">
              <a:buNone/>
              <a:defRPr sz="2550" b="1"/>
            </a:lvl3pPr>
            <a:lvl4pPr marL="1943146" indent="0">
              <a:buNone/>
              <a:defRPr sz="2267" b="1"/>
            </a:lvl4pPr>
            <a:lvl5pPr marL="2590861" indent="0">
              <a:buNone/>
              <a:defRPr sz="2267" b="1"/>
            </a:lvl5pPr>
            <a:lvl6pPr marL="3238576" indent="0">
              <a:buNone/>
              <a:defRPr sz="2267" b="1"/>
            </a:lvl6pPr>
            <a:lvl7pPr marL="3886291" indent="0">
              <a:buNone/>
              <a:defRPr sz="2267" b="1"/>
            </a:lvl7pPr>
            <a:lvl8pPr marL="4534007" indent="0">
              <a:buNone/>
              <a:defRPr sz="2267" b="1"/>
            </a:lvl8pPr>
            <a:lvl9pPr marL="5181722" indent="0">
              <a:buNone/>
              <a:defRPr sz="226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7D185E-410D-FB40-A03B-47F2812F2C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994695" y="3548856"/>
            <a:ext cx="7553417" cy="52198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984982-F3F2-FE4D-A517-5E64286E2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1/24/18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CE4886-073D-584B-8B4D-84A408DF0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B413DD-277A-524E-AB25-AAAD07A32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7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367EE-D8AA-C548-AF26-201B55B3D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F031DB-64C3-AA45-83B1-6A6DC5913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1/24/18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C9C653-8C45-2E4D-94F0-3EC9B9DFB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CE9F1F-D078-0148-B9E0-7087070A3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A70B05-8C3D-1C4C-B95A-7E63EE0FE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1/24/18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AC3EBF-5D2F-0B44-9037-95849BDCE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9ED553-BE60-294D-8D01-FEA224F58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83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F1BFD-28F7-D747-9C66-181A98763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3817" y="647700"/>
            <a:ext cx="5730416" cy="2266950"/>
          </a:xfrm>
        </p:spPr>
        <p:txBody>
          <a:bodyPr anchor="b"/>
          <a:lstStyle>
            <a:lvl1pPr>
              <a:defRPr sz="453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31240-73AA-C645-BBE0-29FEE670C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416" y="1398853"/>
            <a:ext cx="8994696" cy="6904302"/>
          </a:xfrm>
        </p:spPr>
        <p:txBody>
          <a:bodyPr/>
          <a:lstStyle>
            <a:lvl1pPr>
              <a:defRPr sz="4533"/>
            </a:lvl1pPr>
            <a:lvl2pPr>
              <a:defRPr sz="3967"/>
            </a:lvl2pPr>
            <a:lvl3pPr>
              <a:defRPr sz="3400"/>
            </a:lvl3pPr>
            <a:lvl4pPr>
              <a:defRPr sz="2833"/>
            </a:lvl4pPr>
            <a:lvl5pPr>
              <a:defRPr sz="2833"/>
            </a:lvl5pPr>
            <a:lvl6pPr>
              <a:defRPr sz="2833"/>
            </a:lvl6pPr>
            <a:lvl7pPr>
              <a:defRPr sz="2833"/>
            </a:lvl7pPr>
            <a:lvl8pPr>
              <a:defRPr sz="2833"/>
            </a:lvl8pPr>
            <a:lvl9pPr>
              <a:defRPr sz="28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02BE05-9681-284E-AC7D-8AA5912CA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23817" y="2914650"/>
            <a:ext cx="5730416" cy="5399750"/>
          </a:xfrm>
        </p:spPr>
        <p:txBody>
          <a:bodyPr/>
          <a:lstStyle>
            <a:lvl1pPr marL="0" indent="0">
              <a:buNone/>
              <a:defRPr sz="2267"/>
            </a:lvl1pPr>
            <a:lvl2pPr marL="647715" indent="0">
              <a:buNone/>
              <a:defRPr sz="1983"/>
            </a:lvl2pPr>
            <a:lvl3pPr marL="1295430" indent="0">
              <a:buNone/>
              <a:defRPr sz="1700"/>
            </a:lvl3pPr>
            <a:lvl4pPr marL="1943146" indent="0">
              <a:buNone/>
              <a:defRPr sz="1417"/>
            </a:lvl4pPr>
            <a:lvl5pPr marL="2590861" indent="0">
              <a:buNone/>
              <a:defRPr sz="1417"/>
            </a:lvl5pPr>
            <a:lvl6pPr marL="3238576" indent="0">
              <a:buNone/>
              <a:defRPr sz="1417"/>
            </a:lvl6pPr>
            <a:lvl7pPr marL="3886291" indent="0">
              <a:buNone/>
              <a:defRPr sz="1417"/>
            </a:lvl7pPr>
            <a:lvl8pPr marL="4534007" indent="0">
              <a:buNone/>
              <a:defRPr sz="1417"/>
            </a:lvl8pPr>
            <a:lvl9pPr marL="5181722" indent="0">
              <a:buNone/>
              <a:defRPr sz="141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4A9ADE-DFFB-974F-A44B-5A935491D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1/24/18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77CE57-72B3-F14F-A7A9-B0F9612FF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5300F-2507-834D-8E1D-F42B9F2D9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4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9EB5C-6FD6-0744-8CE8-ABCC0F22D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3817" y="647700"/>
            <a:ext cx="5730416" cy="2266950"/>
          </a:xfrm>
        </p:spPr>
        <p:txBody>
          <a:bodyPr anchor="b"/>
          <a:lstStyle>
            <a:lvl1pPr>
              <a:defRPr sz="453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85AC68-4E99-864F-B7D5-F323E86F05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553416" y="1398853"/>
            <a:ext cx="8994696" cy="6904302"/>
          </a:xfrm>
        </p:spPr>
        <p:txBody>
          <a:bodyPr/>
          <a:lstStyle>
            <a:lvl1pPr marL="0" indent="0">
              <a:buNone/>
              <a:defRPr sz="4533"/>
            </a:lvl1pPr>
            <a:lvl2pPr marL="647715" indent="0">
              <a:buNone/>
              <a:defRPr sz="3967"/>
            </a:lvl2pPr>
            <a:lvl3pPr marL="1295430" indent="0">
              <a:buNone/>
              <a:defRPr sz="3400"/>
            </a:lvl3pPr>
            <a:lvl4pPr marL="1943146" indent="0">
              <a:buNone/>
              <a:defRPr sz="2833"/>
            </a:lvl4pPr>
            <a:lvl5pPr marL="2590861" indent="0">
              <a:buNone/>
              <a:defRPr sz="2833"/>
            </a:lvl5pPr>
            <a:lvl6pPr marL="3238576" indent="0">
              <a:buNone/>
              <a:defRPr sz="2833"/>
            </a:lvl6pPr>
            <a:lvl7pPr marL="3886291" indent="0">
              <a:buNone/>
              <a:defRPr sz="2833"/>
            </a:lvl7pPr>
            <a:lvl8pPr marL="4534007" indent="0">
              <a:buNone/>
              <a:defRPr sz="2833"/>
            </a:lvl8pPr>
            <a:lvl9pPr marL="5181722" indent="0">
              <a:buNone/>
              <a:defRPr sz="2833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D7AC4-D6CA-0647-B73A-AC7037F9FD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23817" y="2914650"/>
            <a:ext cx="5730416" cy="5399750"/>
          </a:xfrm>
        </p:spPr>
        <p:txBody>
          <a:bodyPr/>
          <a:lstStyle>
            <a:lvl1pPr marL="0" indent="0">
              <a:buNone/>
              <a:defRPr sz="2267"/>
            </a:lvl1pPr>
            <a:lvl2pPr marL="647715" indent="0">
              <a:buNone/>
              <a:defRPr sz="1983"/>
            </a:lvl2pPr>
            <a:lvl3pPr marL="1295430" indent="0">
              <a:buNone/>
              <a:defRPr sz="1700"/>
            </a:lvl3pPr>
            <a:lvl4pPr marL="1943146" indent="0">
              <a:buNone/>
              <a:defRPr sz="1417"/>
            </a:lvl4pPr>
            <a:lvl5pPr marL="2590861" indent="0">
              <a:buNone/>
              <a:defRPr sz="1417"/>
            </a:lvl5pPr>
            <a:lvl6pPr marL="3238576" indent="0">
              <a:buNone/>
              <a:defRPr sz="1417"/>
            </a:lvl6pPr>
            <a:lvl7pPr marL="3886291" indent="0">
              <a:buNone/>
              <a:defRPr sz="1417"/>
            </a:lvl7pPr>
            <a:lvl8pPr marL="4534007" indent="0">
              <a:buNone/>
              <a:defRPr sz="1417"/>
            </a:lvl8pPr>
            <a:lvl9pPr marL="5181722" indent="0">
              <a:buNone/>
              <a:defRPr sz="141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DFA83B-ECD6-D44E-A621-3E1265FC2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1/24/18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2635B-46D4-D04D-BFE2-54E8B4636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F5B6E6-D532-934F-877B-AE07A402F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0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9B0CF1-AD7D-8E48-9F53-5870155CA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1502" y="517261"/>
            <a:ext cx="15324296" cy="1877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40AD0-74B5-4441-999D-E264E75F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1502" y="2586302"/>
            <a:ext cx="15324296" cy="6164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2D34D-1474-7E4A-A04A-5289D06EAA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21502" y="9004830"/>
            <a:ext cx="3997643" cy="5172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1/24/18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CBE53-D929-DD42-8801-216833C213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85418" y="9004830"/>
            <a:ext cx="5996464" cy="5172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9A96D-C5D6-D54B-87DC-26FD25487E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548155" y="9004830"/>
            <a:ext cx="3997643" cy="5172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48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</p:sldLayoutIdLst>
  <p:txStyles>
    <p:titleStyle>
      <a:lvl1pPr algn="l" defTabSz="1295430" rtl="0" eaLnBrk="1" latinLnBrk="0" hangingPunct="1">
        <a:lnSpc>
          <a:spcPct val="90000"/>
        </a:lnSpc>
        <a:spcBef>
          <a:spcPct val="0"/>
        </a:spcBef>
        <a:buNone/>
        <a:defRPr sz="62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3858" indent="-323858" algn="l" defTabSz="1295430" rtl="0" eaLnBrk="1" latinLnBrk="0" hangingPunct="1">
        <a:lnSpc>
          <a:spcPct val="90000"/>
        </a:lnSpc>
        <a:spcBef>
          <a:spcPts val="1417"/>
        </a:spcBef>
        <a:buFont typeface="Arial" panose="020B0604020202020204" pitchFamily="34" charset="0"/>
        <a:buChar char="•"/>
        <a:defRPr sz="3967" kern="1200">
          <a:solidFill>
            <a:schemeClr val="tx1"/>
          </a:solidFill>
          <a:latin typeface="+mn-lt"/>
          <a:ea typeface="+mn-ea"/>
          <a:cs typeface="+mn-cs"/>
        </a:defRPr>
      </a:lvl1pPr>
      <a:lvl2pPr marL="971573" indent="-323858" algn="l" defTabSz="1295430" rtl="0" eaLnBrk="1" latinLnBrk="0" hangingPunct="1">
        <a:lnSpc>
          <a:spcPct val="90000"/>
        </a:lnSpc>
        <a:spcBef>
          <a:spcPts val="708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619288" indent="-323858" algn="l" defTabSz="1295430" rtl="0" eaLnBrk="1" latinLnBrk="0" hangingPunct="1">
        <a:lnSpc>
          <a:spcPct val="90000"/>
        </a:lnSpc>
        <a:spcBef>
          <a:spcPts val="708"/>
        </a:spcBef>
        <a:buFont typeface="Arial" panose="020B0604020202020204" pitchFamily="34" charset="0"/>
        <a:buChar char="•"/>
        <a:defRPr sz="2833" kern="1200">
          <a:solidFill>
            <a:schemeClr val="tx1"/>
          </a:solidFill>
          <a:latin typeface="+mn-lt"/>
          <a:ea typeface="+mn-ea"/>
          <a:cs typeface="+mn-cs"/>
        </a:defRPr>
      </a:lvl3pPr>
      <a:lvl4pPr marL="2267003" indent="-323858" algn="l" defTabSz="1295430" rtl="0" eaLnBrk="1" latinLnBrk="0" hangingPunct="1">
        <a:lnSpc>
          <a:spcPct val="90000"/>
        </a:lnSpc>
        <a:spcBef>
          <a:spcPts val="708"/>
        </a:spcBef>
        <a:buFont typeface="Arial" panose="020B0604020202020204" pitchFamily="34" charset="0"/>
        <a:buChar char="•"/>
        <a:defRPr sz="2550" kern="1200">
          <a:solidFill>
            <a:schemeClr val="tx1"/>
          </a:solidFill>
          <a:latin typeface="+mn-lt"/>
          <a:ea typeface="+mn-ea"/>
          <a:cs typeface="+mn-cs"/>
        </a:defRPr>
      </a:lvl4pPr>
      <a:lvl5pPr marL="2914719" indent="-323858" algn="l" defTabSz="1295430" rtl="0" eaLnBrk="1" latinLnBrk="0" hangingPunct="1">
        <a:lnSpc>
          <a:spcPct val="90000"/>
        </a:lnSpc>
        <a:spcBef>
          <a:spcPts val="708"/>
        </a:spcBef>
        <a:buFont typeface="Arial" panose="020B0604020202020204" pitchFamily="34" charset="0"/>
        <a:buChar char="•"/>
        <a:defRPr sz="2550" kern="1200">
          <a:solidFill>
            <a:schemeClr val="tx1"/>
          </a:solidFill>
          <a:latin typeface="+mn-lt"/>
          <a:ea typeface="+mn-ea"/>
          <a:cs typeface="+mn-cs"/>
        </a:defRPr>
      </a:lvl5pPr>
      <a:lvl6pPr marL="3562434" indent="-323858" algn="l" defTabSz="1295430" rtl="0" eaLnBrk="1" latinLnBrk="0" hangingPunct="1">
        <a:lnSpc>
          <a:spcPct val="90000"/>
        </a:lnSpc>
        <a:spcBef>
          <a:spcPts val="708"/>
        </a:spcBef>
        <a:buFont typeface="Arial" panose="020B0604020202020204" pitchFamily="34" charset="0"/>
        <a:buChar char="•"/>
        <a:defRPr sz="2550" kern="1200">
          <a:solidFill>
            <a:schemeClr val="tx1"/>
          </a:solidFill>
          <a:latin typeface="+mn-lt"/>
          <a:ea typeface="+mn-ea"/>
          <a:cs typeface="+mn-cs"/>
        </a:defRPr>
      </a:lvl6pPr>
      <a:lvl7pPr marL="4210149" indent="-323858" algn="l" defTabSz="1295430" rtl="0" eaLnBrk="1" latinLnBrk="0" hangingPunct="1">
        <a:lnSpc>
          <a:spcPct val="90000"/>
        </a:lnSpc>
        <a:spcBef>
          <a:spcPts val="708"/>
        </a:spcBef>
        <a:buFont typeface="Arial" panose="020B0604020202020204" pitchFamily="34" charset="0"/>
        <a:buChar char="•"/>
        <a:defRPr sz="2550" kern="1200">
          <a:solidFill>
            <a:schemeClr val="tx1"/>
          </a:solidFill>
          <a:latin typeface="+mn-lt"/>
          <a:ea typeface="+mn-ea"/>
          <a:cs typeface="+mn-cs"/>
        </a:defRPr>
      </a:lvl7pPr>
      <a:lvl8pPr marL="4857864" indent="-323858" algn="l" defTabSz="1295430" rtl="0" eaLnBrk="1" latinLnBrk="0" hangingPunct="1">
        <a:lnSpc>
          <a:spcPct val="90000"/>
        </a:lnSpc>
        <a:spcBef>
          <a:spcPts val="708"/>
        </a:spcBef>
        <a:buFont typeface="Arial" panose="020B0604020202020204" pitchFamily="34" charset="0"/>
        <a:buChar char="•"/>
        <a:defRPr sz="2550" kern="1200">
          <a:solidFill>
            <a:schemeClr val="tx1"/>
          </a:solidFill>
          <a:latin typeface="+mn-lt"/>
          <a:ea typeface="+mn-ea"/>
          <a:cs typeface="+mn-cs"/>
        </a:defRPr>
      </a:lvl8pPr>
      <a:lvl9pPr marL="5505580" indent="-323858" algn="l" defTabSz="1295430" rtl="0" eaLnBrk="1" latinLnBrk="0" hangingPunct="1">
        <a:lnSpc>
          <a:spcPct val="90000"/>
        </a:lnSpc>
        <a:spcBef>
          <a:spcPts val="708"/>
        </a:spcBef>
        <a:buFont typeface="Arial" panose="020B0604020202020204" pitchFamily="34" charset="0"/>
        <a:buChar char="•"/>
        <a:defRPr sz="25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5430" rtl="0" eaLnBrk="1" latinLnBrk="0" hangingPunct="1">
        <a:defRPr sz="2550" kern="1200">
          <a:solidFill>
            <a:schemeClr val="tx1"/>
          </a:solidFill>
          <a:latin typeface="+mn-lt"/>
          <a:ea typeface="+mn-ea"/>
          <a:cs typeface="+mn-cs"/>
        </a:defRPr>
      </a:lvl1pPr>
      <a:lvl2pPr marL="647715" algn="l" defTabSz="1295430" rtl="0" eaLnBrk="1" latinLnBrk="0" hangingPunct="1">
        <a:defRPr sz="2550" kern="1200">
          <a:solidFill>
            <a:schemeClr val="tx1"/>
          </a:solidFill>
          <a:latin typeface="+mn-lt"/>
          <a:ea typeface="+mn-ea"/>
          <a:cs typeface="+mn-cs"/>
        </a:defRPr>
      </a:lvl2pPr>
      <a:lvl3pPr marL="1295430" algn="l" defTabSz="1295430" rtl="0" eaLnBrk="1" latinLnBrk="0" hangingPunct="1">
        <a:defRPr sz="2550" kern="1200">
          <a:solidFill>
            <a:schemeClr val="tx1"/>
          </a:solidFill>
          <a:latin typeface="+mn-lt"/>
          <a:ea typeface="+mn-ea"/>
          <a:cs typeface="+mn-cs"/>
        </a:defRPr>
      </a:lvl3pPr>
      <a:lvl4pPr marL="1943146" algn="l" defTabSz="1295430" rtl="0" eaLnBrk="1" latinLnBrk="0" hangingPunct="1">
        <a:defRPr sz="2550" kern="1200">
          <a:solidFill>
            <a:schemeClr val="tx1"/>
          </a:solidFill>
          <a:latin typeface="+mn-lt"/>
          <a:ea typeface="+mn-ea"/>
          <a:cs typeface="+mn-cs"/>
        </a:defRPr>
      </a:lvl4pPr>
      <a:lvl5pPr marL="2590861" algn="l" defTabSz="1295430" rtl="0" eaLnBrk="1" latinLnBrk="0" hangingPunct="1">
        <a:defRPr sz="2550" kern="1200">
          <a:solidFill>
            <a:schemeClr val="tx1"/>
          </a:solidFill>
          <a:latin typeface="+mn-lt"/>
          <a:ea typeface="+mn-ea"/>
          <a:cs typeface="+mn-cs"/>
        </a:defRPr>
      </a:lvl5pPr>
      <a:lvl6pPr marL="3238576" algn="l" defTabSz="1295430" rtl="0" eaLnBrk="1" latinLnBrk="0" hangingPunct="1">
        <a:defRPr sz="2550" kern="1200">
          <a:solidFill>
            <a:schemeClr val="tx1"/>
          </a:solidFill>
          <a:latin typeface="+mn-lt"/>
          <a:ea typeface="+mn-ea"/>
          <a:cs typeface="+mn-cs"/>
        </a:defRPr>
      </a:lvl6pPr>
      <a:lvl7pPr marL="3886291" algn="l" defTabSz="1295430" rtl="0" eaLnBrk="1" latinLnBrk="0" hangingPunct="1">
        <a:defRPr sz="2550" kern="1200">
          <a:solidFill>
            <a:schemeClr val="tx1"/>
          </a:solidFill>
          <a:latin typeface="+mn-lt"/>
          <a:ea typeface="+mn-ea"/>
          <a:cs typeface="+mn-cs"/>
        </a:defRPr>
      </a:lvl7pPr>
      <a:lvl8pPr marL="4534007" algn="l" defTabSz="1295430" rtl="0" eaLnBrk="1" latinLnBrk="0" hangingPunct="1">
        <a:defRPr sz="2550" kern="1200">
          <a:solidFill>
            <a:schemeClr val="tx1"/>
          </a:solidFill>
          <a:latin typeface="+mn-lt"/>
          <a:ea typeface="+mn-ea"/>
          <a:cs typeface="+mn-cs"/>
        </a:defRPr>
      </a:lvl8pPr>
      <a:lvl9pPr marL="5181722" algn="l" defTabSz="1295430" rtl="0" eaLnBrk="1" latinLnBrk="0" hangingPunct="1">
        <a:defRPr sz="25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254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35982" tIns="35982" rIns="35982" bIns="35982" numCol="1" spcCol="38100" rtlCol="0" anchor="ctr">
        <a:spAutoFit/>
      </a:bodyPr>
      <a:lstStyle>
        <a:defPPr marL="0" marR="0" indent="0" algn="ctr" defTabSz="58472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254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35982" tIns="35982" rIns="35982" bIns="35982" numCol="1" spcCol="38100" rtlCol="0" anchor="ctr">
        <a:spAutoFit/>
      </a:bodyPr>
      <a:lstStyle>
        <a:defPPr marL="0" marR="0" indent="0" algn="ctr" defTabSz="58472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Light</vt:lpstr>
      <vt:lpstr>Helvetica Neue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Tierra Eller</dc:creator>
  <cp:keywords/>
  <dc:description/>
  <cp:lastModifiedBy>Microsoft Office User</cp:lastModifiedBy>
  <cp:revision>10</cp:revision>
  <dcterms:modified xsi:type="dcterms:W3CDTF">2018-01-24T19:04:38Z</dcterms:modified>
  <cp:category/>
</cp:coreProperties>
</file>