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0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59"/>
    <p:restoredTop sz="94635"/>
  </p:normalViewPr>
  <p:slideViewPr>
    <p:cSldViewPr snapToGrid="0" snapToObjects="1">
      <p:cViewPr varScale="1">
        <p:scale>
          <a:sx n="98" d="100"/>
          <a:sy n="98" d="100"/>
        </p:scale>
        <p:origin x="20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337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BBC2B9-30E4-56C4-0F3A-12824B2F5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635" y="5744081"/>
            <a:ext cx="12344410" cy="1143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CFC4C6-55D1-174C-88D0-1E8D7C48B7CD}"/>
              </a:ext>
            </a:extLst>
          </p:cNvPr>
          <p:cNvSpPr txBox="1"/>
          <p:nvPr/>
        </p:nvSpPr>
        <p:spPr>
          <a:xfrm>
            <a:off x="3759391" y="2089252"/>
            <a:ext cx="4680359" cy="464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Student’s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4953B-FAF7-B046-B16A-B700A962BEF5}"/>
              </a:ext>
            </a:extLst>
          </p:cNvPr>
          <p:cNvSpPr txBox="1"/>
          <p:nvPr/>
        </p:nvSpPr>
        <p:spPr>
          <a:xfrm>
            <a:off x="1415641" y="2554001"/>
            <a:ext cx="936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Name of the degree the student is completing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A15AC5-6CFD-DD48-AEF1-9FD13810CB12}"/>
              </a:ext>
            </a:extLst>
          </p:cNvPr>
          <p:cNvSpPr txBox="1"/>
          <p:nvPr/>
        </p:nvSpPr>
        <p:spPr>
          <a:xfrm>
            <a:off x="0" y="710844"/>
            <a:ext cx="12184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A64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TITLE OF DISSERTATION OR THESIS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A2CEA2-1683-E844-B1F6-86AD0E39068F}"/>
              </a:ext>
            </a:extLst>
          </p:cNvPr>
          <p:cNvSpPr txBox="1"/>
          <p:nvPr/>
        </p:nvSpPr>
        <p:spPr>
          <a:xfrm>
            <a:off x="3752248" y="3594310"/>
            <a:ext cx="4680359" cy="1580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Faculty Advisors: </a:t>
            </a:r>
          </a:p>
          <a:p>
            <a:pPr algn="ctr"/>
            <a:r>
              <a:rPr lang="en-US" sz="2400" dirty="0"/>
              <a:t>Name One</a:t>
            </a:r>
          </a:p>
          <a:p>
            <a:pPr algn="ctr"/>
            <a:r>
              <a:rPr lang="en-US" sz="2400" dirty="0"/>
              <a:t>Name Two</a:t>
            </a:r>
          </a:p>
          <a:p>
            <a:pPr algn="ctr"/>
            <a:r>
              <a:rPr lang="en-US" sz="2400" dirty="0"/>
              <a:t>Name Three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AADF8-F88A-F544-8A6C-1E92395196DE}"/>
              </a:ext>
            </a:extLst>
          </p:cNvPr>
          <p:cNvSpPr txBox="1"/>
          <p:nvPr/>
        </p:nvSpPr>
        <p:spPr>
          <a:xfrm>
            <a:off x="4036424" y="6062990"/>
            <a:ext cx="7837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01/01/2020 | 8:00 a.m. - 9:30 a.m.| Location</a:t>
            </a:r>
          </a:p>
        </p:txBody>
      </p:sp>
    </p:spTree>
    <p:extLst>
      <p:ext uri="{BB962C8B-B14F-4D97-AF65-F5344CB8AC3E}">
        <p14:creationId xmlns:p14="http://schemas.microsoft.com/office/powerpoint/2010/main" val="334835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wayne gartner</cp:lastModifiedBy>
  <cp:revision>72</cp:revision>
  <dcterms:created xsi:type="dcterms:W3CDTF">2020-04-30T20:21:47Z</dcterms:created>
  <dcterms:modified xsi:type="dcterms:W3CDTF">2023-10-09T18:30:43Z</dcterms:modified>
</cp:coreProperties>
</file>