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29"/>
    <p:restoredTop sz="94635"/>
  </p:normalViewPr>
  <p:slideViewPr>
    <p:cSldViewPr snapToGrid="0" snapToObjects="1">
      <p:cViewPr varScale="1">
        <p:scale>
          <a:sx n="98" d="100"/>
          <a:sy n="98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3B0E5-9D21-4649-88D5-702F452C6B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" y="-14287"/>
            <a:ext cx="5430273" cy="5767388"/>
          </a:xfrm>
          <a:custGeom>
            <a:avLst/>
            <a:gdLst>
              <a:gd name="connsiteX0" fmla="*/ 0 w 4600575"/>
              <a:gd name="connsiteY0" fmla="*/ 6858000 h 6858000"/>
              <a:gd name="connsiteX1" fmla="*/ 1150144 w 4600575"/>
              <a:gd name="connsiteY1" fmla="*/ 0 h 6858000"/>
              <a:gd name="connsiteX2" fmla="*/ 4600575 w 4600575"/>
              <a:gd name="connsiteY2" fmla="*/ 0 h 6858000"/>
              <a:gd name="connsiteX3" fmla="*/ 3450431 w 4600575"/>
              <a:gd name="connsiteY3" fmla="*/ 6858000 h 6858000"/>
              <a:gd name="connsiteX4" fmla="*/ 0 w 4600575"/>
              <a:gd name="connsiteY4" fmla="*/ 6858000 h 6858000"/>
              <a:gd name="connsiteX0" fmla="*/ 78581 w 4679156"/>
              <a:gd name="connsiteY0" fmla="*/ 6872287 h 6872287"/>
              <a:gd name="connsiteX1" fmla="*/ 0 w 4679156"/>
              <a:gd name="connsiteY1" fmla="*/ 0 h 6872287"/>
              <a:gd name="connsiteX2" fmla="*/ 4679156 w 4679156"/>
              <a:gd name="connsiteY2" fmla="*/ 14287 h 6872287"/>
              <a:gd name="connsiteX3" fmla="*/ 3529012 w 4679156"/>
              <a:gd name="connsiteY3" fmla="*/ 6872287 h 6872287"/>
              <a:gd name="connsiteX4" fmla="*/ 78581 w 4679156"/>
              <a:gd name="connsiteY4" fmla="*/ 6872287 h 6872287"/>
              <a:gd name="connsiteX0" fmla="*/ 7143 w 4679156"/>
              <a:gd name="connsiteY0" fmla="*/ 6886575 h 6886575"/>
              <a:gd name="connsiteX1" fmla="*/ 0 w 4679156"/>
              <a:gd name="connsiteY1" fmla="*/ 0 h 6886575"/>
              <a:gd name="connsiteX2" fmla="*/ 4679156 w 4679156"/>
              <a:gd name="connsiteY2" fmla="*/ 14287 h 6886575"/>
              <a:gd name="connsiteX3" fmla="*/ 3529012 w 4679156"/>
              <a:gd name="connsiteY3" fmla="*/ 6872287 h 6886575"/>
              <a:gd name="connsiteX4" fmla="*/ 7143 w 4679156"/>
              <a:gd name="connsiteY4" fmla="*/ 6886575 h 6886575"/>
              <a:gd name="connsiteX0" fmla="*/ 7143 w 4979193"/>
              <a:gd name="connsiteY0" fmla="*/ 6886575 h 6886575"/>
              <a:gd name="connsiteX1" fmla="*/ 0 w 4979193"/>
              <a:gd name="connsiteY1" fmla="*/ 0 h 6886575"/>
              <a:gd name="connsiteX2" fmla="*/ 4979193 w 4979193"/>
              <a:gd name="connsiteY2" fmla="*/ 28575 h 6886575"/>
              <a:gd name="connsiteX3" fmla="*/ 3529012 w 4979193"/>
              <a:gd name="connsiteY3" fmla="*/ 6872287 h 6886575"/>
              <a:gd name="connsiteX4" fmla="*/ 7143 w 4979193"/>
              <a:gd name="connsiteY4" fmla="*/ 6886575 h 6886575"/>
              <a:gd name="connsiteX0" fmla="*/ 7143 w 4936330"/>
              <a:gd name="connsiteY0" fmla="*/ 6886575 h 6886575"/>
              <a:gd name="connsiteX1" fmla="*/ 0 w 4936330"/>
              <a:gd name="connsiteY1" fmla="*/ 0 h 6886575"/>
              <a:gd name="connsiteX2" fmla="*/ 4936330 w 4936330"/>
              <a:gd name="connsiteY2" fmla="*/ 14288 h 6886575"/>
              <a:gd name="connsiteX3" fmla="*/ 3529012 w 4936330"/>
              <a:gd name="connsiteY3" fmla="*/ 6872287 h 6886575"/>
              <a:gd name="connsiteX4" fmla="*/ 7143 w 4936330"/>
              <a:gd name="connsiteY4" fmla="*/ 6886575 h 6886575"/>
              <a:gd name="connsiteX0" fmla="*/ 7143 w 4936330"/>
              <a:gd name="connsiteY0" fmla="*/ 6886575 h 6897687"/>
              <a:gd name="connsiteX1" fmla="*/ 0 w 4936330"/>
              <a:gd name="connsiteY1" fmla="*/ 0 h 6897687"/>
              <a:gd name="connsiteX2" fmla="*/ 4936330 w 4936330"/>
              <a:gd name="connsiteY2" fmla="*/ 14288 h 6897687"/>
              <a:gd name="connsiteX3" fmla="*/ 4164012 w 4936330"/>
              <a:gd name="connsiteY3" fmla="*/ 6897687 h 6897687"/>
              <a:gd name="connsiteX4" fmla="*/ 7143 w 4936330"/>
              <a:gd name="connsiteY4" fmla="*/ 6886575 h 6897687"/>
              <a:gd name="connsiteX0" fmla="*/ 7143 w 4263230"/>
              <a:gd name="connsiteY0" fmla="*/ 6886575 h 6897687"/>
              <a:gd name="connsiteX1" fmla="*/ 0 w 4263230"/>
              <a:gd name="connsiteY1" fmla="*/ 0 h 6897687"/>
              <a:gd name="connsiteX2" fmla="*/ 4263230 w 4263230"/>
              <a:gd name="connsiteY2" fmla="*/ 26988 h 6897687"/>
              <a:gd name="connsiteX3" fmla="*/ 4164012 w 4263230"/>
              <a:gd name="connsiteY3" fmla="*/ 6897687 h 6897687"/>
              <a:gd name="connsiteX4" fmla="*/ 7143 w 4263230"/>
              <a:gd name="connsiteY4" fmla="*/ 6886575 h 6897687"/>
              <a:gd name="connsiteX0" fmla="*/ 7143 w 4278312"/>
              <a:gd name="connsiteY0" fmla="*/ 6886575 h 6910387"/>
              <a:gd name="connsiteX1" fmla="*/ 0 w 4278312"/>
              <a:gd name="connsiteY1" fmla="*/ 0 h 6910387"/>
              <a:gd name="connsiteX2" fmla="*/ 4263230 w 4278312"/>
              <a:gd name="connsiteY2" fmla="*/ 26988 h 6910387"/>
              <a:gd name="connsiteX3" fmla="*/ 4278312 w 4278312"/>
              <a:gd name="connsiteY3" fmla="*/ 6910387 h 6910387"/>
              <a:gd name="connsiteX4" fmla="*/ 7143 w 4278312"/>
              <a:gd name="connsiteY4" fmla="*/ 6886575 h 691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12" h="6910387">
                <a:moveTo>
                  <a:pt x="7143" y="6886575"/>
                </a:moveTo>
                <a:lnTo>
                  <a:pt x="0" y="0"/>
                </a:lnTo>
                <a:lnTo>
                  <a:pt x="4263230" y="26988"/>
                </a:lnTo>
                <a:cubicBezTo>
                  <a:pt x="4268257" y="2321454"/>
                  <a:pt x="4273285" y="4615921"/>
                  <a:pt x="4278312" y="6910387"/>
                </a:cubicBezTo>
                <a:lnTo>
                  <a:pt x="7143" y="6886575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3588D-8A6A-4248-BA8A-30074838F113}"/>
              </a:ext>
            </a:extLst>
          </p:cNvPr>
          <p:cNvSpPr/>
          <p:nvPr userDrawn="1"/>
        </p:nvSpPr>
        <p:spPr>
          <a:xfrm>
            <a:off x="7142" y="5753100"/>
            <a:ext cx="12184858" cy="1143000"/>
          </a:xfrm>
          <a:prstGeom prst="rect">
            <a:avLst/>
          </a:prstGeom>
          <a:solidFill>
            <a:srgbClr val="FA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1CB3E-A61B-4C4D-8D53-CC4D76373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817" y="5899150"/>
            <a:ext cx="3403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CFC4C6-55D1-174C-88D0-1E8D7C48B7CD}"/>
              </a:ext>
            </a:extLst>
          </p:cNvPr>
          <p:cNvSpPr txBox="1"/>
          <p:nvPr/>
        </p:nvSpPr>
        <p:spPr>
          <a:xfrm>
            <a:off x="5810886" y="2379508"/>
            <a:ext cx="4680359" cy="46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Student’s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4953B-FAF7-B046-B16A-B700A962BEF5}"/>
              </a:ext>
            </a:extLst>
          </p:cNvPr>
          <p:cNvSpPr txBox="1"/>
          <p:nvPr/>
        </p:nvSpPr>
        <p:spPr>
          <a:xfrm>
            <a:off x="5810886" y="2815952"/>
            <a:ext cx="5941999" cy="46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of the degree they are completing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15AC5-6CFD-DD48-AEF1-9FD13810CB12}"/>
              </a:ext>
            </a:extLst>
          </p:cNvPr>
          <p:cNvSpPr txBox="1"/>
          <p:nvPr/>
        </p:nvSpPr>
        <p:spPr>
          <a:xfrm>
            <a:off x="5810886" y="710844"/>
            <a:ext cx="6152646" cy="133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6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DISSERTATION </a:t>
            </a:r>
          </a:p>
          <a:p>
            <a:r>
              <a:rPr lang="en-US" sz="4000" b="1" dirty="0">
                <a:solidFill>
                  <a:srgbClr val="FA6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2CEA2-1683-E844-B1F6-86AD0E39068F}"/>
              </a:ext>
            </a:extLst>
          </p:cNvPr>
          <p:cNvSpPr txBox="1"/>
          <p:nvPr/>
        </p:nvSpPr>
        <p:spPr>
          <a:xfrm>
            <a:off x="5810886" y="3494453"/>
            <a:ext cx="4680359" cy="15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Faculty Advisors: </a:t>
            </a:r>
          </a:p>
          <a:p>
            <a:r>
              <a:rPr lang="en-US" sz="2400" dirty="0"/>
              <a:t>Name One</a:t>
            </a:r>
          </a:p>
          <a:p>
            <a:r>
              <a:rPr lang="en-US" sz="2400" dirty="0"/>
              <a:t>Name Two</a:t>
            </a:r>
          </a:p>
          <a:p>
            <a:r>
              <a:rPr lang="en-US" sz="2400" dirty="0"/>
              <a:t>Name Three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AADF8-F88A-F544-8A6C-1E92395196DE}"/>
              </a:ext>
            </a:extLst>
          </p:cNvPr>
          <p:cNvSpPr txBox="1"/>
          <p:nvPr/>
        </p:nvSpPr>
        <p:spPr>
          <a:xfrm>
            <a:off x="4193231" y="6062990"/>
            <a:ext cx="784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01/01/2020 | 8:00 a.m. - 9:30 a.m.| Location</a:t>
            </a:r>
          </a:p>
        </p:txBody>
      </p:sp>
      <p:pic>
        <p:nvPicPr>
          <p:cNvPr id="16" name="Picture Placeholder 15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9EC50781-1D3E-7748-870C-491AAB17FF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321" r="34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43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37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Scattergood-White, Alyssa</dc:creator>
  <cp:lastModifiedBy>Scattergood-White, Alyssa</cp:lastModifiedBy>
  <cp:revision>75</cp:revision>
  <dcterms:created xsi:type="dcterms:W3CDTF">2020-04-30T20:21:47Z</dcterms:created>
  <dcterms:modified xsi:type="dcterms:W3CDTF">2020-09-17T14:25:34Z</dcterms:modified>
</cp:coreProperties>
</file>