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40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450"/>
    <p:restoredTop sz="94635"/>
  </p:normalViewPr>
  <p:slideViewPr>
    <p:cSldViewPr snapToGrid="0" snapToObjects="1">
      <p:cViewPr>
        <p:scale>
          <a:sx n="81" d="100"/>
          <a:sy n="81" d="100"/>
        </p:scale>
        <p:origin x="84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73B0E5-9D21-4649-88D5-702F452C6B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629" y="118752"/>
            <a:ext cx="5082639" cy="5510151"/>
          </a:xfrm>
          <a:custGeom>
            <a:avLst/>
            <a:gdLst>
              <a:gd name="connsiteX0" fmla="*/ 0 w 4600575"/>
              <a:gd name="connsiteY0" fmla="*/ 6858000 h 6858000"/>
              <a:gd name="connsiteX1" fmla="*/ 1150144 w 4600575"/>
              <a:gd name="connsiteY1" fmla="*/ 0 h 6858000"/>
              <a:gd name="connsiteX2" fmla="*/ 4600575 w 4600575"/>
              <a:gd name="connsiteY2" fmla="*/ 0 h 6858000"/>
              <a:gd name="connsiteX3" fmla="*/ 3450431 w 4600575"/>
              <a:gd name="connsiteY3" fmla="*/ 6858000 h 6858000"/>
              <a:gd name="connsiteX4" fmla="*/ 0 w 4600575"/>
              <a:gd name="connsiteY4" fmla="*/ 6858000 h 6858000"/>
              <a:gd name="connsiteX0" fmla="*/ 78581 w 4679156"/>
              <a:gd name="connsiteY0" fmla="*/ 6872287 h 6872287"/>
              <a:gd name="connsiteX1" fmla="*/ 0 w 4679156"/>
              <a:gd name="connsiteY1" fmla="*/ 0 h 6872287"/>
              <a:gd name="connsiteX2" fmla="*/ 4679156 w 4679156"/>
              <a:gd name="connsiteY2" fmla="*/ 14287 h 6872287"/>
              <a:gd name="connsiteX3" fmla="*/ 3529012 w 4679156"/>
              <a:gd name="connsiteY3" fmla="*/ 6872287 h 6872287"/>
              <a:gd name="connsiteX4" fmla="*/ 78581 w 4679156"/>
              <a:gd name="connsiteY4" fmla="*/ 6872287 h 6872287"/>
              <a:gd name="connsiteX0" fmla="*/ 7143 w 4679156"/>
              <a:gd name="connsiteY0" fmla="*/ 6886575 h 6886575"/>
              <a:gd name="connsiteX1" fmla="*/ 0 w 4679156"/>
              <a:gd name="connsiteY1" fmla="*/ 0 h 6886575"/>
              <a:gd name="connsiteX2" fmla="*/ 4679156 w 4679156"/>
              <a:gd name="connsiteY2" fmla="*/ 14287 h 6886575"/>
              <a:gd name="connsiteX3" fmla="*/ 3529012 w 4679156"/>
              <a:gd name="connsiteY3" fmla="*/ 6872287 h 6886575"/>
              <a:gd name="connsiteX4" fmla="*/ 7143 w 4679156"/>
              <a:gd name="connsiteY4" fmla="*/ 6886575 h 6886575"/>
              <a:gd name="connsiteX0" fmla="*/ 7143 w 4979193"/>
              <a:gd name="connsiteY0" fmla="*/ 6886575 h 6886575"/>
              <a:gd name="connsiteX1" fmla="*/ 0 w 4979193"/>
              <a:gd name="connsiteY1" fmla="*/ 0 h 6886575"/>
              <a:gd name="connsiteX2" fmla="*/ 4979193 w 4979193"/>
              <a:gd name="connsiteY2" fmla="*/ 28575 h 6886575"/>
              <a:gd name="connsiteX3" fmla="*/ 3529012 w 4979193"/>
              <a:gd name="connsiteY3" fmla="*/ 6872287 h 6886575"/>
              <a:gd name="connsiteX4" fmla="*/ 7143 w 4979193"/>
              <a:gd name="connsiteY4" fmla="*/ 6886575 h 6886575"/>
              <a:gd name="connsiteX0" fmla="*/ 7143 w 4936330"/>
              <a:gd name="connsiteY0" fmla="*/ 6886575 h 6886575"/>
              <a:gd name="connsiteX1" fmla="*/ 0 w 4936330"/>
              <a:gd name="connsiteY1" fmla="*/ 0 h 6886575"/>
              <a:gd name="connsiteX2" fmla="*/ 4936330 w 4936330"/>
              <a:gd name="connsiteY2" fmla="*/ 14288 h 6886575"/>
              <a:gd name="connsiteX3" fmla="*/ 3529012 w 4936330"/>
              <a:gd name="connsiteY3" fmla="*/ 6872287 h 6886575"/>
              <a:gd name="connsiteX4" fmla="*/ 7143 w 4936330"/>
              <a:gd name="connsiteY4" fmla="*/ 6886575 h 6886575"/>
              <a:gd name="connsiteX0" fmla="*/ 7143 w 4936330"/>
              <a:gd name="connsiteY0" fmla="*/ 6886575 h 6897687"/>
              <a:gd name="connsiteX1" fmla="*/ 0 w 4936330"/>
              <a:gd name="connsiteY1" fmla="*/ 0 h 6897687"/>
              <a:gd name="connsiteX2" fmla="*/ 4936330 w 4936330"/>
              <a:gd name="connsiteY2" fmla="*/ 14288 h 6897687"/>
              <a:gd name="connsiteX3" fmla="*/ 4164012 w 4936330"/>
              <a:gd name="connsiteY3" fmla="*/ 6897687 h 6897687"/>
              <a:gd name="connsiteX4" fmla="*/ 7143 w 4936330"/>
              <a:gd name="connsiteY4" fmla="*/ 6886575 h 6897687"/>
              <a:gd name="connsiteX0" fmla="*/ 7143 w 4263230"/>
              <a:gd name="connsiteY0" fmla="*/ 6886575 h 6897687"/>
              <a:gd name="connsiteX1" fmla="*/ 0 w 4263230"/>
              <a:gd name="connsiteY1" fmla="*/ 0 h 6897687"/>
              <a:gd name="connsiteX2" fmla="*/ 4263230 w 4263230"/>
              <a:gd name="connsiteY2" fmla="*/ 26988 h 6897687"/>
              <a:gd name="connsiteX3" fmla="*/ 4164012 w 4263230"/>
              <a:gd name="connsiteY3" fmla="*/ 6897687 h 6897687"/>
              <a:gd name="connsiteX4" fmla="*/ 7143 w 4263230"/>
              <a:gd name="connsiteY4" fmla="*/ 6886575 h 6897687"/>
              <a:gd name="connsiteX0" fmla="*/ 7143 w 4278312"/>
              <a:gd name="connsiteY0" fmla="*/ 6886575 h 6910387"/>
              <a:gd name="connsiteX1" fmla="*/ 0 w 4278312"/>
              <a:gd name="connsiteY1" fmla="*/ 0 h 6910387"/>
              <a:gd name="connsiteX2" fmla="*/ 4263230 w 4278312"/>
              <a:gd name="connsiteY2" fmla="*/ 26988 h 6910387"/>
              <a:gd name="connsiteX3" fmla="*/ 4278312 w 4278312"/>
              <a:gd name="connsiteY3" fmla="*/ 6910387 h 6910387"/>
              <a:gd name="connsiteX4" fmla="*/ 7143 w 4278312"/>
              <a:gd name="connsiteY4" fmla="*/ 6886575 h 691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8312" h="6910387">
                <a:moveTo>
                  <a:pt x="7143" y="6886575"/>
                </a:moveTo>
                <a:lnTo>
                  <a:pt x="0" y="0"/>
                </a:lnTo>
                <a:lnTo>
                  <a:pt x="4263230" y="26988"/>
                </a:lnTo>
                <a:cubicBezTo>
                  <a:pt x="4268257" y="2321454"/>
                  <a:pt x="4273285" y="4615921"/>
                  <a:pt x="4278312" y="6910387"/>
                </a:cubicBezTo>
                <a:lnTo>
                  <a:pt x="7143" y="6886575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37EBC-DD65-4241-CB52-884E65BCB9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6" y="5753101"/>
            <a:ext cx="1234441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7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CFC4C6-55D1-174C-88D0-1E8D7C48B7CD}"/>
              </a:ext>
            </a:extLst>
          </p:cNvPr>
          <p:cNvSpPr txBox="1"/>
          <p:nvPr/>
        </p:nvSpPr>
        <p:spPr>
          <a:xfrm>
            <a:off x="5810886" y="2379508"/>
            <a:ext cx="4680359" cy="46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Student’s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B4953B-FAF7-B046-B16A-B700A962BEF5}"/>
              </a:ext>
            </a:extLst>
          </p:cNvPr>
          <p:cNvSpPr txBox="1"/>
          <p:nvPr/>
        </p:nvSpPr>
        <p:spPr>
          <a:xfrm>
            <a:off x="5810886" y="2815952"/>
            <a:ext cx="5941999" cy="46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Name of the degree they are completing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15AC5-6CFD-DD48-AEF1-9FD13810CB12}"/>
              </a:ext>
            </a:extLst>
          </p:cNvPr>
          <p:cNvSpPr txBox="1"/>
          <p:nvPr/>
        </p:nvSpPr>
        <p:spPr>
          <a:xfrm>
            <a:off x="5810886" y="710844"/>
            <a:ext cx="6152646" cy="1332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A64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TITLE OF DISSERTATION </a:t>
            </a:r>
          </a:p>
          <a:p>
            <a:r>
              <a:rPr lang="en-US" sz="4000" b="1" dirty="0">
                <a:solidFill>
                  <a:srgbClr val="FA64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 THESIS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A2CEA2-1683-E844-B1F6-86AD0E39068F}"/>
              </a:ext>
            </a:extLst>
          </p:cNvPr>
          <p:cNvSpPr txBox="1"/>
          <p:nvPr/>
        </p:nvSpPr>
        <p:spPr>
          <a:xfrm>
            <a:off x="5810886" y="3494453"/>
            <a:ext cx="4680359" cy="1580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Faculty Advisors: </a:t>
            </a:r>
          </a:p>
          <a:p>
            <a:r>
              <a:rPr lang="en-US" sz="2400" dirty="0"/>
              <a:t>Name One</a:t>
            </a:r>
          </a:p>
          <a:p>
            <a:r>
              <a:rPr lang="en-US" sz="2400" dirty="0"/>
              <a:t>Name Two</a:t>
            </a:r>
          </a:p>
          <a:p>
            <a:r>
              <a:rPr lang="en-US" sz="2400" dirty="0"/>
              <a:t>Name Three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4AADF8-F88A-F544-8A6C-1E92395196DE}"/>
              </a:ext>
            </a:extLst>
          </p:cNvPr>
          <p:cNvSpPr txBox="1"/>
          <p:nvPr/>
        </p:nvSpPr>
        <p:spPr>
          <a:xfrm>
            <a:off x="4193231" y="6062990"/>
            <a:ext cx="7849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01/01/2020 | 8:00 a.m. - 9:30 a.m.| Location</a:t>
            </a:r>
          </a:p>
        </p:txBody>
      </p:sp>
      <p:pic>
        <p:nvPicPr>
          <p:cNvPr id="16" name="Picture Placeholder 15" descr="A close up of a dry grass field&#10;&#10;Description automatically generated">
            <a:extLst>
              <a:ext uri="{FF2B5EF4-FFF2-40B4-BE49-F238E27FC236}">
                <a16:creationId xmlns:a16="http://schemas.microsoft.com/office/drawing/2014/main" id="{9EC50781-1D3E-7748-870C-491AAB17FF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4321" r="343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6650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37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Scattergood-White, Alyssa</dc:creator>
  <cp:lastModifiedBy>wayne gartner</cp:lastModifiedBy>
  <cp:revision>80</cp:revision>
  <dcterms:created xsi:type="dcterms:W3CDTF">2020-04-30T20:21:47Z</dcterms:created>
  <dcterms:modified xsi:type="dcterms:W3CDTF">2023-10-09T18:30:46Z</dcterms:modified>
</cp:coreProperties>
</file>