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90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7AF020-44D4-854E-BA86-2AEE1D14DE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7C5A11-BEE9-2D4E-B197-EF7EEE7B4A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405" y="255181"/>
            <a:ext cx="2290030" cy="18559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3299" y="1473198"/>
            <a:ext cx="9042065" cy="176205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3298" y="3553048"/>
            <a:ext cx="90420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27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61D8E9-178F-2B41-B9C2-5CB5B727E69A}"/>
              </a:ext>
            </a:extLst>
          </p:cNvPr>
          <p:cNvSpPr/>
          <p:nvPr userDrawn="1"/>
        </p:nvSpPr>
        <p:spPr>
          <a:xfrm>
            <a:off x="0" y="5152882"/>
            <a:ext cx="12192000" cy="1233054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F8CBF6-98E8-8249-AA58-C379CEC7B1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563" y="5363009"/>
            <a:ext cx="3403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6E30-D9E0-1941-9B26-A3D8FE2FB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5EDCF-9978-3441-8958-4E47517E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3298" y="3553048"/>
            <a:ext cx="9042066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0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2669-F1CD-8043-93A2-F5DF2B4F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FEFF-07C1-D743-8EF0-75DE8FEF4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36</cp:revision>
  <dcterms:created xsi:type="dcterms:W3CDTF">2019-07-26T15:08:58Z</dcterms:created>
  <dcterms:modified xsi:type="dcterms:W3CDTF">2020-08-19T13:55:55Z</dcterms:modified>
</cp:coreProperties>
</file>