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6402"/>
    <a:srgbClr val="FF8100"/>
    <a:srgbClr val="EE7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14"/>
    <p:restoredTop sz="94674"/>
  </p:normalViewPr>
  <p:slideViewPr>
    <p:cSldViewPr snapToGrid="0" snapToObjects="1">
      <p:cViewPr varScale="1">
        <p:scale>
          <a:sx n="127" d="100"/>
          <a:sy n="127" d="100"/>
        </p:scale>
        <p:origin x="3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14B49B0-02A4-84F7-FD91-40000229C12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49F3069-9320-F327-FC30-123E4CECA51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96203" y="4404063"/>
            <a:ext cx="2599593" cy="2310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627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DA236-B1F7-A042-85F9-3CD83306A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B7753F-A6A6-BE47-98B2-E20ED8DD0D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F2F5F-AF73-1D43-9635-FD7657FD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8/16/22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7B1E0-5B2D-AE46-8BEF-96494375A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58EF3-5830-C946-A327-2F8BDBB6E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65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7E7ED0-9BE2-CF44-BF7B-143DCB6319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A94546-ACD4-6F47-A88D-431D6DCF89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4EEA5-C776-294F-8C1B-7A6A60DBC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8/16/22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82FDA-E1A7-774A-B774-A1AE1040D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04444-E0C7-A449-B19A-D6E4E99A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313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C34E42F-2638-FBB2-976C-2BDCA7A079C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213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311A6-4B53-E944-A716-24B437AF3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DDC008-1DCA-124A-A2A5-5ED951640F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33DD1-E5AA-7449-8DAF-9C41718EB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8/16/22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C4B67-62FF-5542-A145-261DC4ECE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7386D-2CAD-B349-8E50-3CC8A73CB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712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CEA67-0230-654E-9AF8-B7CC9546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553B9-E176-EA4D-96FD-88D18A2D1E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70693F-3FD9-C147-BDAD-AF70D65DA9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6AA12B-25E5-7A4B-8F44-45E1FD6C3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8/16/22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BF667A-4326-3941-86C8-955DB5E14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9E196B-2370-6F45-94FE-0912D5E8B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83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10830-C64F-F146-9988-BBEAA4BEE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DE8654-FDA2-C54E-9765-0B744F9390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B0F5F2-6924-504F-90E9-6CD3466493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35A0FA-E673-C74F-8A57-15B3102F97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2895C9-E30F-FF42-8F3E-72B06D5672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313B48-B553-0C4B-A71C-6B91D798E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8/16/22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249819-49A4-424C-9A77-D802337F7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53C771-7274-4F49-B67B-E0F6494D8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11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3A961-6D80-5B45-81DF-444CEFDFA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539F33-C22E-5248-8A8E-4E2D8F2AC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8/16/22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902443-53CE-7348-940C-DEDA79E0C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6DCFE1-152E-7B4F-BC2F-9F2C32CFC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27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3B77B8-ED5D-8F45-8662-91DB1D606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8/16/22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A62190-71EA-AB4F-B5DC-09114E72F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57A7F4-235E-6343-B593-4C53527A4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42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DF9E7-0753-8A4C-BF16-E5D81E585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2D2A3-8F4E-7440-844E-44D745F2C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B94E13-ACC8-C149-A549-7D61DAC54F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245AA-BEA6-4245-A5EF-9F4F74D35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8/16/22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AB3C82-55A0-D543-9EE4-3CF1A04D6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234591-C2C2-1E4C-83E5-C4EBD3842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05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647D4-9110-5249-BF78-FF6A4D5CE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823D24-D733-624E-913C-6A63FABB1B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147BBF-1142-9F4B-B954-CFC80DC497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4AD12A-1CF7-F043-B279-B74BD645F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8/16/22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FB3AB7-43FA-C446-91A6-0EE479BAA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2FA47A-6649-DB41-991A-AD2899534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30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DD1017-D91B-6C46-8FCF-7683BF3E3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39D0A0-7335-2F48-B87F-CC565B1C9F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58773-56C6-7744-A203-09C041BE8A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654C9-A673-BC48-AC9F-11BD3217CA72}" type="datetimeFigureOut">
              <a:rPr lang="en-US" smtClean="0"/>
              <a:t>8/16/22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BBBEA-51F4-794F-B959-6C3B6A6E87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A6EFB-8A7A-A347-A965-B415E29740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642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9602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9793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Scattergood-White, Alyssa</dc:creator>
  <cp:lastModifiedBy>Scattergood-White, Alyssa</cp:lastModifiedBy>
  <cp:revision>18</cp:revision>
  <dcterms:created xsi:type="dcterms:W3CDTF">2019-07-26T15:08:58Z</dcterms:created>
  <dcterms:modified xsi:type="dcterms:W3CDTF">2022-08-16T19:56:57Z</dcterms:modified>
</cp:coreProperties>
</file>