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63"/>
    <p:restoredTop sz="94674"/>
  </p:normalViewPr>
  <p:slideViewPr>
    <p:cSldViewPr snapToGrid="0" snapToObjects="1">
      <p:cViewPr varScale="1">
        <p:scale>
          <a:sx n="122" d="100"/>
          <a:sy n="122" d="100"/>
        </p:scale>
        <p:origin x="22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A9DEDB-FD7D-15BD-F284-A42846E60AB6}"/>
              </a:ext>
            </a:extLst>
          </p:cNvPr>
          <p:cNvSpPr/>
          <p:nvPr userDrawn="1"/>
        </p:nvSpPr>
        <p:spPr>
          <a:xfrm rot="16200000">
            <a:off x="6044911" y="-433906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ED92E6-1435-CFA4-01B0-C543610F39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996" y="220717"/>
            <a:ext cx="3237451" cy="89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A64A11-814D-6839-2639-AEBA241358BC}"/>
              </a:ext>
            </a:extLst>
          </p:cNvPr>
          <p:cNvSpPr/>
          <p:nvPr userDrawn="1"/>
        </p:nvSpPr>
        <p:spPr>
          <a:xfrm rot="16200000">
            <a:off x="6044910" y="-15499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A2BBB9-B740-2264-AF31-73925CB559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996" y="5696606"/>
            <a:ext cx="3237451" cy="89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8/16/22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593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5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33</cp:revision>
  <dcterms:created xsi:type="dcterms:W3CDTF">2019-07-26T15:08:58Z</dcterms:created>
  <dcterms:modified xsi:type="dcterms:W3CDTF">2022-08-16T19:59:43Z</dcterms:modified>
</cp:coreProperties>
</file>