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1"/>
    <p:restoredTop sz="94674"/>
  </p:normalViewPr>
  <p:slideViewPr>
    <p:cSldViewPr snapToGrid="0" snapToObjects="1">
      <p:cViewPr varScale="1">
        <p:scale>
          <a:sx n="123" d="100"/>
          <a:sy n="123" d="100"/>
        </p:scale>
        <p:origin x="22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ABD-9459-7C49-8E8F-37B4A4F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A66E-C2C7-6B45-8E12-AC1B026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7958-5023-6142-929A-09C29128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50E6-6B55-E941-A22F-F93C7F3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CB2F-402B-D640-9690-883B84F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D70-54CB-5C47-8810-800041DF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A5855D21-4788-8147-9E3E-1D3505701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05DE34-BF99-4947-8085-EAE0807EC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095" y="4810992"/>
            <a:ext cx="2725810" cy="174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1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10A3-6DEF-8B4C-BB96-BD3FD5A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208B93-7D75-E746-B6AC-DC9BB7CAB7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09B149-6C9E-6748-9FB9-00F19530A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3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17</cp:revision>
  <dcterms:created xsi:type="dcterms:W3CDTF">2019-07-26T15:08:58Z</dcterms:created>
  <dcterms:modified xsi:type="dcterms:W3CDTF">2019-07-26T16:41:19Z</dcterms:modified>
</cp:coreProperties>
</file>