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6402"/>
    <a:srgbClr val="FF8100"/>
    <a:srgbClr val="EE72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172"/>
    <p:restoredTop sz="94674"/>
  </p:normalViewPr>
  <p:slideViewPr>
    <p:cSldViewPr snapToGrid="0" snapToObjects="1">
      <p:cViewPr varScale="1">
        <p:scale>
          <a:sx n="82" d="100"/>
          <a:sy n="82" d="100"/>
        </p:scale>
        <p:origin x="176" y="12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219DF5-F6BF-3E47-9508-6C30C45922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2729E04-97A3-1845-99AB-0522FA97D5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FC1ABD-9459-7C49-8E8F-37B4A4F32B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654C9-A673-BC48-AC9F-11BD3217CA72}" type="datetimeFigureOut">
              <a:rPr lang="en-US" smtClean="0"/>
              <a:t>7/26/19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68A66E-C2C7-6B45-8E12-AC1B026700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827958-5023-6142-929A-09C29128A8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14F88-12A0-6B46-94AC-C3D6F3F77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2130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EDA236-B1F7-A042-85F9-3CD83306AE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1B7753F-A6A6-BE47-98B2-E20ED8DD0D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FF2F5F-AF73-1D43-9635-FD7657FD00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654C9-A673-BC48-AC9F-11BD3217CA72}" type="datetimeFigureOut">
              <a:rPr lang="en-US" smtClean="0"/>
              <a:t>7/26/19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47B1E0-5B2D-AE46-8BEF-96494375A5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058EF3-5830-C946-A327-2F8BDBB6E4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14F88-12A0-6B46-94AC-C3D6F3F77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2651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37E7ED0-9BE2-CF44-BF7B-143DCB63193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9A94546-ACD4-6F47-A88D-431D6DCF89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B4EEA5-C776-294F-8C1B-7A6A60DBCC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654C9-A673-BC48-AC9F-11BD3217CA72}" type="datetimeFigureOut">
              <a:rPr lang="en-US" smtClean="0"/>
              <a:t>7/26/19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482FDA-E1A7-774A-B774-A1AE1040DC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504444-E0C7-A449-B19A-D6E4E99ABB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14F88-12A0-6B46-94AC-C3D6F3F77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1313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86CE17-DE69-8840-A43A-055F5CA00A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1D7759-6C20-7E4B-8532-D81D3E2B68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AA50E6-6B55-E941-A22F-F93C7F3D5D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654C9-A673-BC48-AC9F-11BD3217CA72}" type="datetimeFigureOut">
              <a:rPr lang="en-US" smtClean="0"/>
              <a:t>7/26/19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9ECB2F-402B-D640-9690-883B84FA6D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96DD70-54CB-5C47-8810-800041DFF2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14F88-12A0-6B46-94AC-C3D6F3F77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6276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1311A6-4B53-E944-A716-24B437AF3C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DDC008-1DCA-124A-A2A5-5ED951640F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B33DD1-E5AA-7449-8DAF-9C41718EB9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654C9-A673-BC48-AC9F-11BD3217CA72}" type="datetimeFigureOut">
              <a:rPr lang="en-US" smtClean="0"/>
              <a:t>7/26/19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2C4B67-62FF-5542-A145-261DC4ECE7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A7386D-2CAD-B349-8E50-3CC8A73CB0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14F88-12A0-6B46-94AC-C3D6F3F77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712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3CEA67-0230-654E-9AF8-B7CC9546C3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5553B9-E176-EA4D-96FD-88D18A2D1E8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070693F-3FD9-C147-BDAD-AF70D65DA9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B6AA12B-25E5-7A4B-8F44-45E1FD6C37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654C9-A673-BC48-AC9F-11BD3217CA72}" type="datetimeFigureOut">
              <a:rPr lang="en-US" smtClean="0"/>
              <a:t>7/26/19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BF667A-4326-3941-86C8-955DB5E140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9E196B-2370-6F45-94FE-0912D5E8B0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14F88-12A0-6B46-94AC-C3D6F3F77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2836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410830-C64F-F146-9988-BBEAA4BEEE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DE8654-FDA2-C54E-9765-0B744F9390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7B0F5F2-6924-504F-90E9-6CD3466493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435A0FA-E673-C74F-8A57-15B3102F975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62895C9-E30F-FF42-8F3E-72B06D56723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B313B48-B553-0C4B-A71C-6B91D798E5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654C9-A673-BC48-AC9F-11BD3217CA72}" type="datetimeFigureOut">
              <a:rPr lang="en-US" smtClean="0"/>
              <a:t>7/26/19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3249819-49A4-424C-9A77-D802337F7A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053C771-7274-4F49-B67B-E0F6494D82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14F88-12A0-6B46-94AC-C3D6F3F77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9118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83A961-6D80-5B45-81DF-444CEFDFAA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C539F33-C22E-5248-8A8E-4E2D8F2AC9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654C9-A673-BC48-AC9F-11BD3217CA72}" type="datetimeFigureOut">
              <a:rPr lang="en-US" smtClean="0"/>
              <a:t>7/26/19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F902443-53CE-7348-940C-DEDA79E0C7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66DCFE1-152E-7B4F-BC2F-9F2C32CFC2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14F88-12A0-6B46-94AC-C3D6F3F77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2713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63B77B8-ED5D-8F45-8662-91DB1D6064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654C9-A673-BC48-AC9F-11BD3217CA72}" type="datetimeFigureOut">
              <a:rPr lang="en-US" smtClean="0"/>
              <a:t>7/26/19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1A62190-71EA-AB4F-B5DC-09114E72F4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A57A7F4-235E-6343-B593-4C53527A4D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14F88-12A0-6B46-94AC-C3D6F3F77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421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BDF9E7-0753-8A4C-BF16-E5D81E5856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12D2A3-8F4E-7440-844E-44D745F2CA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FB94E13-ACC8-C149-A549-7D61DAC54F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09245AA-BEA6-4245-A5EF-9F4F74D35E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654C9-A673-BC48-AC9F-11BD3217CA72}" type="datetimeFigureOut">
              <a:rPr lang="en-US" smtClean="0"/>
              <a:t>7/26/19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FAB3C82-55A0-D543-9EE4-3CF1A04D68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1234591-C2C2-1E4C-83E5-C4EBD38421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14F88-12A0-6B46-94AC-C3D6F3F77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0538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E647D4-9110-5249-BF78-FF6A4D5CEC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4823D24-D733-624E-913C-6A63FABB1BC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6147BBF-1142-9F4B-B954-CFC80DC497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94AD12A-1CF7-F043-B279-B74BD645F7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654C9-A673-BC48-AC9F-11BD3217CA72}" type="datetimeFigureOut">
              <a:rPr lang="en-US" smtClean="0"/>
              <a:t>7/26/19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FB3AB7-43FA-C446-91A6-0EE479BAA6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2FA47A-6649-DB41-991A-AD28995348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14F88-12A0-6B46-94AC-C3D6F3F77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3304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DDD1017-D91B-6C46-8FCF-7683BF3E34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39D0A0-7335-2F48-B87F-CC565B1C9F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358773-56C6-7744-A203-09C041BE8A2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7654C9-A673-BC48-AC9F-11BD3217CA72}" type="datetimeFigureOut">
              <a:rPr lang="en-US" smtClean="0"/>
              <a:t>7/26/19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DBBBEA-51F4-794F-B959-6C3B6A6E871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6A6EFB-8A7A-A347-A965-B415E29740E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C14F88-12A0-6B46-94AC-C3D6F3F77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642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5298B7E5-A0DF-A945-8DC6-1684C4803BA6}"/>
              </a:ext>
            </a:extLst>
          </p:cNvPr>
          <p:cNvSpPr/>
          <p:nvPr/>
        </p:nvSpPr>
        <p:spPr>
          <a:xfrm rot="16200000">
            <a:off x="6044911" y="-4339068"/>
            <a:ext cx="103910" cy="11289723"/>
          </a:xfrm>
          <a:prstGeom prst="rect">
            <a:avLst/>
          </a:prstGeom>
          <a:solidFill>
            <a:srgbClr val="FA640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7" name="Picture 36">
            <a:extLst>
              <a:ext uri="{FF2B5EF4-FFF2-40B4-BE49-F238E27FC236}">
                <a16:creationId xmlns:a16="http://schemas.microsoft.com/office/drawing/2014/main" id="{8A95249D-D0AC-8548-83B0-08A046F9A9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0317" y="251202"/>
            <a:ext cx="3886200" cy="83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95136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154B3C4A-1B10-B34D-89FD-1501D11E9A34}"/>
              </a:ext>
            </a:extLst>
          </p:cNvPr>
          <p:cNvSpPr/>
          <p:nvPr/>
        </p:nvSpPr>
        <p:spPr>
          <a:xfrm rot="16200000">
            <a:off x="6044910" y="-154998"/>
            <a:ext cx="103910" cy="11289723"/>
          </a:xfrm>
          <a:prstGeom prst="rect">
            <a:avLst/>
          </a:prstGeom>
          <a:solidFill>
            <a:srgbClr val="FA640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6CAE6DD0-17F6-2343-9F65-8977A402CF8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2003" y="5706605"/>
            <a:ext cx="3886200" cy="83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59374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0</Words>
  <Application>Microsoft Macintosh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Scattergood-White, Alyssa</dc:creator>
  <cp:lastModifiedBy>Scattergood-White, Alyssa</cp:lastModifiedBy>
  <cp:revision>32</cp:revision>
  <dcterms:created xsi:type="dcterms:W3CDTF">2019-07-26T15:08:58Z</dcterms:created>
  <dcterms:modified xsi:type="dcterms:W3CDTF">2019-07-26T17:01:45Z</dcterms:modified>
</cp:coreProperties>
</file>