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2"/>
    <a:srgbClr val="FF8100"/>
    <a:srgbClr val="EE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1"/>
    <p:restoredTop sz="94674"/>
  </p:normalViewPr>
  <p:slideViewPr>
    <p:cSldViewPr snapToGrid="0" snapToObjects="1">
      <p:cViewPr varScale="1">
        <p:scale>
          <a:sx n="123" d="100"/>
          <a:sy n="123" d="100"/>
        </p:scale>
        <p:origin x="22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9DF5-F6BF-3E47-9508-6C30C4592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29E04-97A3-1845-99AB-0522FA97D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1ABD-9459-7C49-8E8F-37B4A4F3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A66E-C2C7-6B45-8E12-AC1B0267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27958-5023-6142-929A-09C29128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A236-B1F7-A042-85F9-3CD83306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7753F-A6A6-BE47-98B2-E20ED8DD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2F5F-AF73-1D43-9635-FD7657FD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B1E0-5B2D-AE46-8BEF-9649437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EF3-5830-C946-A327-2F8BDBB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E7ED0-9BE2-CF44-BF7B-143DCB631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4546-ACD4-6F47-A88D-431D6DCF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EEA5-C776-294F-8C1B-7A6A60D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2FDA-E1A7-774A-B774-A1AE1040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444-E0C7-A449-B19A-D6E4E99A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CE17-DE69-8840-A43A-055F5CA0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7759-6C20-7E4B-8532-D81D3E2B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50E6-6B55-E941-A22F-F93C7F3D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ECB2F-402B-D640-9690-883B84FA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DD70-54CB-5C47-8810-800041DF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1A6-4B53-E944-A716-24B437AF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C008-1DCA-124A-A2A5-5ED95164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3DD1-E5AA-7449-8DAF-9C41718E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4B67-62FF-5542-A145-261DC4EC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86D-2CAD-B349-8E50-3CC8A73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EA67-0230-654E-9AF8-B7CC9546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53B9-E176-EA4D-96FD-88D18A2D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693F-3FD9-C147-BDAD-AF70D65D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AA12B-25E5-7A4B-8F44-45E1FD6C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667A-4326-3941-86C8-955DB5E1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196B-2370-6F45-94FE-0912D5E8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830-C64F-F146-9988-BBEAA4BE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8654-FDA2-C54E-9765-0B744F93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F5F2-6924-504F-90E9-6CD346649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5A0FA-E673-C74F-8A57-15B3102F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895C9-E30F-FF42-8F3E-72B06D567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13B48-B553-0C4B-A71C-6B91D798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9819-49A4-424C-9A77-D802337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3C771-7274-4F49-B67B-E0F6494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961-6D80-5B45-81DF-444CEFD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39F33-C22E-5248-8A8E-4E2D8F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02443-53CE-7348-940C-DEDA79E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DCFE1-152E-7B4F-BC2F-9F2C32C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B77B8-ED5D-8F45-8662-91DB1D60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62190-71EA-AB4F-B5DC-09114E72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A7F4-235E-6343-B593-4C53527A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F9E7-0753-8A4C-BF16-E5D81E5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D2A3-8F4E-7440-844E-44D745F2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94E13-ACC8-C149-A549-7D61DAC5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45AA-BEA6-4245-A5EF-9F4F74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B3C82-55A0-D543-9EE4-3CF1A04D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4591-C2C2-1E4C-83E5-C4EBD38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7D4-9110-5249-BF78-FF6A4D5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3D24-D733-624E-913C-6A63FABB1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7BBF-1142-9F4B-B954-CFC80DC4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AD12A-1CF7-F043-B279-B74BD64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AB7-43FA-C446-91A6-0EE479BA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FA47A-6649-DB41-991A-AD28995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D1017-D91B-6C46-8FCF-7683BF3E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9D0A0-7335-2F48-B87F-CC565B1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8773-56C6-7744-A203-09C041B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BBEA-51F4-794F-B959-6C3B6A6E8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EFB-8A7A-A347-A965-B415E297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AE26013-C1F8-AD49-9AA9-8A4E8FB32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44" y="647741"/>
            <a:ext cx="2429164" cy="175602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F5717A5-2379-C547-9D63-1C588E2DF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7836193-F5CF-D944-898F-30844B07ED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487" y="516081"/>
            <a:ext cx="24765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61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50E15C-1A4A-8148-9418-8802599E25C9}"/>
              </a:ext>
            </a:extLst>
          </p:cNvPr>
          <p:cNvSpPr/>
          <p:nvPr/>
        </p:nvSpPr>
        <p:spPr>
          <a:xfrm>
            <a:off x="0" y="4613565"/>
            <a:ext cx="12192000" cy="1233054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E1F772A-2973-034C-B55B-55B6CE71B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90" y="4823692"/>
            <a:ext cx="3987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1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Scattergood-White, Alyssa</cp:lastModifiedBy>
  <cp:revision>29</cp:revision>
  <dcterms:created xsi:type="dcterms:W3CDTF">2019-07-26T15:08:58Z</dcterms:created>
  <dcterms:modified xsi:type="dcterms:W3CDTF">2019-07-26T18:40:47Z</dcterms:modified>
</cp:coreProperties>
</file>